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anh Noi Phan" initials="TNP" lastIdx="1" clrIdx="0">
    <p:extLst>
      <p:ext uri="{19B8F6BF-5375-455C-9EA6-DF929625EA0E}">
        <p15:presenceInfo xmlns:p15="http://schemas.microsoft.com/office/powerpoint/2012/main" userId="Thanh Noi P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6837" autoAdjust="0"/>
  </p:normalViewPr>
  <p:slideViewPr>
    <p:cSldViewPr snapToGrid="0" showGuides="1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1B203-7107-4D29-B7CA-0ED30C35ADC4}" type="datetimeFigureOut">
              <a:rPr lang="en-AU" smtClean="0"/>
              <a:t>6/10/2024</a:t>
            </a:fld>
            <a:endParaRPr lang="en-AU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AU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82810-BBBB-4E19-85CD-FFC9EF6A22C6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1936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https://www.mdpi.com/2072-4292/13/18/3550</a:t>
            </a:r>
          </a:p>
          <a:p>
            <a:endParaRPr lang="en-US" dirty="0" smtClean="0"/>
          </a:p>
          <a:p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82810-BBBB-4E19-85CD-FFC9EF6A22C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172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AU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AU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3ACD-E033-4958-A79B-26F4439A785C}" type="datetimeFigureOut">
              <a:rPr lang="en-AU" smtClean="0"/>
              <a:t>6/10/2024</a:t>
            </a:fld>
            <a:endParaRPr lang="en-AU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03F9-510D-4D45-89FD-BF9FC9D4A861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7453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AU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AU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3ACD-E033-4958-A79B-26F4439A785C}" type="datetimeFigureOut">
              <a:rPr lang="en-AU" smtClean="0"/>
              <a:t>6/10/2024</a:t>
            </a:fld>
            <a:endParaRPr lang="en-AU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03F9-510D-4D45-89FD-BF9FC9D4A861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749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AU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AU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3ACD-E033-4958-A79B-26F4439A785C}" type="datetimeFigureOut">
              <a:rPr lang="en-AU" smtClean="0"/>
              <a:t>6/10/2024</a:t>
            </a:fld>
            <a:endParaRPr lang="en-AU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03F9-510D-4D45-89FD-BF9FC9D4A861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126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AU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AU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3ACD-E033-4958-A79B-26F4439A785C}" type="datetimeFigureOut">
              <a:rPr lang="en-AU" smtClean="0"/>
              <a:t>6/10/2024</a:t>
            </a:fld>
            <a:endParaRPr lang="en-AU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03F9-510D-4D45-89FD-BF9FC9D4A861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93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AU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3ACD-E033-4958-A79B-26F4439A785C}" type="datetimeFigureOut">
              <a:rPr lang="en-AU" smtClean="0"/>
              <a:t>6/10/2024</a:t>
            </a:fld>
            <a:endParaRPr lang="en-AU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03F9-510D-4D45-89FD-BF9FC9D4A861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1135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AU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AU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AU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3ACD-E033-4958-A79B-26F4439A785C}" type="datetimeFigureOut">
              <a:rPr lang="en-AU" smtClean="0"/>
              <a:t>6/10/2024</a:t>
            </a:fld>
            <a:endParaRPr lang="en-AU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03F9-510D-4D45-89FD-BF9FC9D4A861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0108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AU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AU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AU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3ACD-E033-4958-A79B-26F4439A785C}" type="datetimeFigureOut">
              <a:rPr lang="en-AU" smtClean="0"/>
              <a:t>6/10/2024</a:t>
            </a:fld>
            <a:endParaRPr lang="en-AU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03F9-510D-4D45-89FD-BF9FC9D4A861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3081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AU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3ACD-E033-4958-A79B-26F4439A785C}" type="datetimeFigureOut">
              <a:rPr lang="en-AU" smtClean="0"/>
              <a:t>6/10/2024</a:t>
            </a:fld>
            <a:endParaRPr lang="en-AU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03F9-510D-4D45-89FD-BF9FC9D4A861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298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3ACD-E033-4958-A79B-26F4439A785C}" type="datetimeFigureOut">
              <a:rPr lang="en-AU" smtClean="0"/>
              <a:t>6/10/2024</a:t>
            </a:fld>
            <a:endParaRPr lang="en-AU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03F9-510D-4D45-89FD-BF9FC9D4A861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6659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AU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AU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3ACD-E033-4958-A79B-26F4439A785C}" type="datetimeFigureOut">
              <a:rPr lang="en-AU" smtClean="0"/>
              <a:t>6/10/2024</a:t>
            </a:fld>
            <a:endParaRPr lang="en-AU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03F9-510D-4D45-89FD-BF9FC9D4A861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9193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AU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3ACD-E033-4958-A79B-26F4439A785C}" type="datetimeFigureOut">
              <a:rPr lang="en-AU" smtClean="0"/>
              <a:t>6/10/2024</a:t>
            </a:fld>
            <a:endParaRPr lang="en-AU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03F9-510D-4D45-89FD-BF9FC9D4A861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2958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AU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AU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E3ACD-E033-4958-A79B-26F4439A785C}" type="datetimeFigureOut">
              <a:rPr lang="en-AU" smtClean="0"/>
              <a:t>6/10/2024</a:t>
            </a:fld>
            <a:endParaRPr lang="en-AU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703F9-510D-4D45-89FD-BF9FC9D4A861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611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3017-022-00298-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8" y="4418531"/>
            <a:ext cx="5400000" cy="206502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9446"/>
            <a:ext cx="5400000" cy="32400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938789" y="6345058"/>
            <a:ext cx="2751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Moravec</a:t>
            </a:r>
            <a:r>
              <a:rPr lang="en-US" sz="1200" dirty="0" smtClean="0"/>
              <a:t> et al. 2021</a:t>
            </a:r>
            <a:endParaRPr lang="en-AU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4485599" y="3520196"/>
            <a:ext cx="365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https://ltb.itc.utwente.nl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01294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Ref: [Optical vegetation indices for monitoring terrestrial ecosystems globally](</a:t>
            </a:r>
            <a:r>
              <a:rPr lang="en-AU" dirty="0">
                <a:hlinkClick r:id="rId2"/>
              </a:rPr>
              <a:t>https://www.nature.com/articles/s43017-022-00298-5</a:t>
            </a:r>
            <a:r>
              <a:rPr lang="en-AU" dirty="0" smtClean="0"/>
              <a:t>)</a:t>
            </a:r>
          </a:p>
          <a:p>
            <a:r>
              <a:rPr lang="en-AU" dirty="0" smtClean="0"/>
              <a:t>Ref</a:t>
            </a:r>
            <a:r>
              <a:rPr lang="en-AU" dirty="0"/>
              <a:t>: Slide: [Sentinel-2 Data and Vegetation Indices](https://eo4geocourses.github.io/IGIK_Sentinel2-Data-and-Vegetation-Indices/#/)</a:t>
            </a:r>
          </a:p>
        </p:txBody>
      </p:sp>
    </p:spTree>
    <p:extLst>
      <p:ext uri="{BB962C8B-B14F-4D97-AF65-F5344CB8AC3E}">
        <p14:creationId xmlns:p14="http://schemas.microsoft.com/office/powerpoint/2010/main" val="1238700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" y="1308682"/>
            <a:ext cx="3979973" cy="360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406" y="1308682"/>
            <a:ext cx="3975102" cy="360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950" y="1308682"/>
            <a:ext cx="3975609" cy="360000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1991" y="1308682"/>
            <a:ext cx="1224792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Sentinel-2</a:t>
            </a:r>
            <a:r>
              <a:rPr lang="en-US" dirty="0" smtClean="0"/>
              <a:t> </a:t>
            </a:r>
            <a:endParaRPr lang="en-AU" dirty="0"/>
          </a:p>
        </p:txBody>
      </p:sp>
      <p:sp>
        <p:nvSpPr>
          <p:cNvPr id="8" name="Textfeld 7"/>
          <p:cNvSpPr txBox="1"/>
          <p:nvPr/>
        </p:nvSpPr>
        <p:spPr>
          <a:xfrm>
            <a:off x="4125406" y="1308682"/>
            <a:ext cx="1224792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NDWI</a:t>
            </a:r>
            <a:r>
              <a:rPr lang="en-US" dirty="0" smtClean="0"/>
              <a:t> </a:t>
            </a:r>
            <a:endParaRPr lang="en-AU" dirty="0"/>
          </a:p>
        </p:txBody>
      </p:sp>
      <p:sp>
        <p:nvSpPr>
          <p:cNvPr id="9" name="Textfeld 8"/>
          <p:cNvSpPr txBox="1"/>
          <p:nvPr/>
        </p:nvSpPr>
        <p:spPr>
          <a:xfrm>
            <a:off x="8163950" y="1308682"/>
            <a:ext cx="1224792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Water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521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50" y="552826"/>
            <a:ext cx="4384029" cy="360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879" y="552826"/>
            <a:ext cx="4377495" cy="3600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121450" y="552826"/>
            <a:ext cx="1224792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Sentinel-2</a:t>
            </a:r>
            <a:r>
              <a:rPr lang="en-US" dirty="0" smtClean="0"/>
              <a:t> </a:t>
            </a:r>
            <a:endParaRPr lang="en-AU" dirty="0"/>
          </a:p>
        </p:txBody>
      </p:sp>
      <p:sp>
        <p:nvSpPr>
          <p:cNvPr id="7" name="Textfeld 6"/>
          <p:cNvSpPr txBox="1"/>
          <p:nvPr/>
        </p:nvSpPr>
        <p:spPr>
          <a:xfrm>
            <a:off x="5647879" y="552826"/>
            <a:ext cx="269077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Sentinel-2 cloud masked</a:t>
            </a:r>
            <a:r>
              <a:rPr lang="en-US" dirty="0" smtClean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41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</Words>
  <Application>Microsoft Office PowerPoint</Application>
  <PresentationFormat>Breitbild</PresentationFormat>
  <Paragraphs>11</Paragraphs>
  <Slides>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</vt:vector>
  </TitlesOfParts>
  <Company>LMU - Department fuer Geographie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Thanh Noi Phan</dc:creator>
  <cp:lastModifiedBy>Thanh Noi Phan</cp:lastModifiedBy>
  <cp:revision>6</cp:revision>
  <dcterms:created xsi:type="dcterms:W3CDTF">2024-10-05T20:13:14Z</dcterms:created>
  <dcterms:modified xsi:type="dcterms:W3CDTF">2024-10-05T22:06:13Z</dcterms:modified>
</cp:coreProperties>
</file>